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6" r:id="rId6"/>
    <p:sldId id="262" r:id="rId7"/>
    <p:sldId id="268" r:id="rId8"/>
    <p:sldId id="270" r:id="rId9"/>
    <p:sldId id="269" r:id="rId10"/>
    <p:sldId id="271" r:id="rId11"/>
    <p:sldId id="267" r:id="rId12"/>
    <p:sldId id="278" r:id="rId13"/>
    <p:sldId id="277" r:id="rId14"/>
    <p:sldId id="280" r:id="rId15"/>
    <p:sldId id="279" r:id="rId16"/>
    <p:sldId id="285" r:id="rId17"/>
    <p:sldId id="286" r:id="rId18"/>
    <p:sldId id="284" r:id="rId19"/>
    <p:sldId id="287" r:id="rId20"/>
    <p:sldId id="28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FCA"/>
    <a:srgbClr val="FAF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1837" autoAdjust="0"/>
  </p:normalViewPr>
  <p:slideViewPr>
    <p:cSldViewPr snapToGrid="0">
      <p:cViewPr>
        <p:scale>
          <a:sx n="66" d="100"/>
          <a:sy n="66" d="100"/>
        </p:scale>
        <p:origin x="8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zen, B. (Bregje) (H3A)" userId="b0727343-ccbb-4a3a-af0a-4d70479edcfd" providerId="ADAL" clId="{E120302F-A799-41E2-B85D-48A7DA5C160F}"/>
    <pc:docChg chg="modSld">
      <pc:chgData name="Heezen, B. (Bregje) (H3A)" userId="b0727343-ccbb-4a3a-af0a-4d70479edcfd" providerId="ADAL" clId="{E120302F-A799-41E2-B85D-48A7DA5C160F}" dt="2020-06-19T18:25:42.147" v="5" actId="20577"/>
      <pc:docMkLst>
        <pc:docMk/>
      </pc:docMkLst>
      <pc:sldChg chg="modNotesTx">
        <pc:chgData name="Heezen, B. (Bregje) (H3A)" userId="b0727343-ccbb-4a3a-af0a-4d70479edcfd" providerId="ADAL" clId="{E120302F-A799-41E2-B85D-48A7DA5C160F}" dt="2020-06-19T18:25:42.147" v="5" actId="20577"/>
        <pc:sldMkLst>
          <pc:docMk/>
          <pc:sldMk cId="232790011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FB96B-2F5C-4612-A200-CB0386F0B732}" type="datetimeFigureOut">
              <a:rPr lang="nl-NL" smtClean="0"/>
              <a:t>18-6-2020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E9A1D-5B67-4F32-9C38-A70C401ABBE3}" type="slidenum">
              <a:rPr lang="nl-NL" smtClean="0"/>
              <a:t>‹nr.›</a:t>
            </a:fld>
            <a:endParaRPr lang="nl-NL" dirty="0"/>
          </a:p>
        </p:txBody>
      </p:sp>
    </p:spTree>
    <p:extLst>
      <p:ext uri="{BB962C8B-B14F-4D97-AF65-F5344CB8AC3E}">
        <p14:creationId xmlns:p14="http://schemas.microsoft.com/office/powerpoint/2010/main" val="344386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Hallo, </a:t>
            </a:r>
            <a:br>
              <a:rPr lang="nl-NL" dirty="0"/>
            </a:br>
            <a:r>
              <a:rPr lang="nl-NL" dirty="0"/>
              <a:t>Mijn naam is Bregje Heezen en dit is mijn Literatuurpresentatie</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a:t>
            </a:fld>
            <a:endParaRPr lang="nl-NL" dirty="0"/>
          </a:p>
        </p:txBody>
      </p:sp>
    </p:spTree>
    <p:extLst>
      <p:ext uri="{BB962C8B-B14F-4D97-AF65-F5344CB8AC3E}">
        <p14:creationId xmlns:p14="http://schemas.microsoft.com/office/powerpoint/2010/main" val="58362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Ontwikkeling</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10</a:t>
            </a:fld>
            <a:endParaRPr lang="nl-NL" dirty="0"/>
          </a:p>
        </p:txBody>
      </p:sp>
    </p:spTree>
    <p:extLst>
      <p:ext uri="{BB962C8B-B14F-4D97-AF65-F5344CB8AC3E}">
        <p14:creationId xmlns:p14="http://schemas.microsoft.com/office/powerpoint/2010/main" val="180134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Ontwikkeling</a:t>
            </a:r>
          </a:p>
          <a:p>
            <a:r>
              <a:rPr lang="nl-NL" b="0" dirty="0"/>
              <a:t>Ik ben niet echt veranderd op de manier van lezen. Ik heb drie boeken van mijn eigen niveau gelezen en één boek van een hoger niveau gelezen. Ik heb daardoor geleerd dat dat ook super leuk is om te lezen en ook prima te doen. Verder heb ik gemerkt dat ik lezen nog steeds heel leuk vindt en ik het ook nog steeds makkelijk is. En heet steeds makkelijker word. Ik ben daarin zeker vooruit gegaan, maar merk wel dat het goed is om vaker te lezen. Ik lees namelijk niet zoveel, maar als het moet merk ik dat het echt leuk is en ik het vaker moet doen ook voor mijn ontwikkeling. </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11</a:t>
            </a:fld>
            <a:endParaRPr lang="nl-NL" dirty="0"/>
          </a:p>
        </p:txBody>
      </p:sp>
    </p:spTree>
    <p:extLst>
      <p:ext uri="{BB962C8B-B14F-4D97-AF65-F5344CB8AC3E}">
        <p14:creationId xmlns:p14="http://schemas.microsoft.com/office/powerpoint/2010/main" val="413047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Alle boeken die ik heb gelezen in havo 3</a:t>
            </a:r>
          </a:p>
          <a:p>
            <a:endParaRPr lang="nl-NL"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12</a:t>
            </a:fld>
            <a:endParaRPr lang="nl-NL" dirty="0"/>
          </a:p>
        </p:txBody>
      </p:sp>
    </p:spTree>
    <p:extLst>
      <p:ext uri="{BB962C8B-B14F-4D97-AF65-F5344CB8AC3E}">
        <p14:creationId xmlns:p14="http://schemas.microsoft.com/office/powerpoint/2010/main" val="642211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Mijn plan voor havo 4</a:t>
            </a:r>
          </a:p>
          <a:p>
            <a:r>
              <a:rPr lang="nl-NL" b="0" dirty="0"/>
              <a:t>Mijn plan voor havo 4 is dat ik meer boeken ga lezen. En ik wil ook boeken lezen van een ander genre, een boek wat ik normaal gesproken nooit zou pakken. Ik lees namelijk altijd boeken over de oorlog of waarvan de hoofdpersoon de zelfde leeftijd heeft. Dus een ander genre lijkt me heel interessant en ik wil kijken of dat mij aan spreekt. Ook wil ik meer boeken lezen van een hoger niveau. Ik vond het namelijk erg leuk en uitdagend om een boek te lezen van een hoger niveau en ik kan het goed aan.   Ik heb in dit jaar gemerkt dat ik veel romans lees en dat ik dat heel leuk en mooi vind. Ik heb dit jaar ook nieuwe schrijvers ontdekt en daar wil ik zeker meer van lezen.</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14</a:t>
            </a:fld>
            <a:endParaRPr lang="nl-NL" dirty="0"/>
          </a:p>
        </p:txBody>
      </p:sp>
    </p:spTree>
    <p:extLst>
      <p:ext uri="{BB962C8B-B14F-4D97-AF65-F5344CB8AC3E}">
        <p14:creationId xmlns:p14="http://schemas.microsoft.com/office/powerpoint/2010/main" val="85921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Mijn plan voor havo 4</a:t>
            </a:r>
          </a:p>
          <a:p>
            <a:r>
              <a:rPr lang="nl-NL" b="0" dirty="0"/>
              <a:t>Mijn plan voor havo 4 is dat ik meer boeken ga lezen. En ik wil ook boeken lezen van een ander genre, een boek wat ik normaal gesproken nooit zou pakken. Ik lees namelijk altijd boeken over de oorlog of waarvan de hoofdpersoon de zelfde leeftijd heeft. Dus een ander genre lijkt me heel interessant en ik wil kijken of dat mij aan spreekt. Ook wil ik meer boeken lezen van een hoger niveau. Ik vond het namelijk erg leuk en uitdagend om een boek te lezen van een hoger niveau en ik kan het goed aan.   Ik heb in dit jaar gemerkt dat ik veel romans lees en dat ik dat heel leuk en mooi vind. Ik heb dit jaar ook nieuwe schrijvers ontdekt en daar wil ik zeker meer van lezen.</a:t>
            </a:r>
          </a:p>
          <a:p>
            <a:endParaRPr lang="nl-NL"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15</a:t>
            </a:fld>
            <a:endParaRPr lang="nl-NL" dirty="0"/>
          </a:p>
        </p:txBody>
      </p:sp>
    </p:spTree>
    <p:extLst>
      <p:ext uri="{BB962C8B-B14F-4D97-AF65-F5344CB8AC3E}">
        <p14:creationId xmlns:p14="http://schemas.microsoft.com/office/powerpoint/2010/main" val="337974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Einde</a:t>
            </a:r>
            <a:endParaRPr lang="nl-NL" b="1"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16</a:t>
            </a:fld>
            <a:endParaRPr lang="nl-NL" dirty="0"/>
          </a:p>
        </p:txBody>
      </p:sp>
    </p:spTree>
    <p:extLst>
      <p:ext uri="{BB962C8B-B14F-4D97-AF65-F5344CB8AC3E}">
        <p14:creationId xmlns:p14="http://schemas.microsoft.com/office/powerpoint/2010/main" val="73421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eerste boek dat ik las in havo 3</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2</a:t>
            </a:fld>
            <a:endParaRPr lang="nl-NL" dirty="0"/>
          </a:p>
        </p:txBody>
      </p:sp>
    </p:spTree>
    <p:extLst>
      <p:ext uri="{BB962C8B-B14F-4D97-AF65-F5344CB8AC3E}">
        <p14:creationId xmlns:p14="http://schemas.microsoft.com/office/powerpoint/2010/main" val="267478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Het eerste boek dat ik las in havo 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Het eerste boek dat ik las in havo 3 was het boek grondvuur geschreven door Mirjam </a:t>
            </a:r>
            <a:r>
              <a:rPr lang="nl-NL" b="0" dirty="0" err="1"/>
              <a:t>gielen</a:t>
            </a:r>
            <a:r>
              <a:rPr lang="nl-NL" b="0" dirty="0"/>
              <a:t>. Er zitten 3 verhaallijnen in het boek en het gaat over de tweede wereldoorlog. Het is erg interessant en super leuk en best makkelijk te lezen. Mijn motivatie om dit boek te lezen was omdat ik boeken over de tweede wereld oorlog heel interessant vind en daarover meer te weten wilde komen. Ik zag het boek in de bibliotheek en was meteen nieuwsgierig. Ik zou dit boek zeker aanraden!</a:t>
            </a:r>
            <a:endParaRPr lang="nl-NL"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3</a:t>
            </a:fld>
            <a:endParaRPr lang="nl-NL"/>
          </a:p>
        </p:txBody>
      </p:sp>
    </p:spTree>
    <p:extLst>
      <p:ext uri="{BB962C8B-B14F-4D97-AF65-F5344CB8AC3E}">
        <p14:creationId xmlns:p14="http://schemas.microsoft.com/office/powerpoint/2010/main" val="26380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Terugblik</a:t>
            </a:r>
            <a:r>
              <a:rPr lang="nl-NL" sz="1200" b="1" dirty="0">
                <a:solidFill>
                  <a:schemeClr val="accent1">
                    <a:lumMod val="20000"/>
                    <a:lumOff val="80000"/>
                  </a:schemeClr>
                </a:solidFill>
              </a:rPr>
              <a:t> </a:t>
            </a:r>
            <a:r>
              <a:rPr lang="nl-NL" sz="1200" b="1" dirty="0"/>
              <a:t>op de manier van boeken kiezen</a:t>
            </a:r>
          </a:p>
          <a:p>
            <a:endParaRPr lang="nl-NL"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4</a:t>
            </a:fld>
            <a:endParaRPr lang="nl-NL"/>
          </a:p>
        </p:txBody>
      </p:sp>
    </p:spTree>
    <p:extLst>
      <p:ext uri="{BB962C8B-B14F-4D97-AF65-F5344CB8AC3E}">
        <p14:creationId xmlns:p14="http://schemas.microsoft.com/office/powerpoint/2010/main" val="818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Terugblik</a:t>
            </a:r>
            <a:r>
              <a:rPr lang="nl-NL" sz="1200" b="1" dirty="0">
                <a:solidFill>
                  <a:schemeClr val="accent1">
                    <a:lumMod val="20000"/>
                    <a:lumOff val="80000"/>
                  </a:schemeClr>
                </a:solidFill>
              </a:rPr>
              <a:t> </a:t>
            </a:r>
            <a:r>
              <a:rPr lang="nl-NL" sz="1200" b="1" dirty="0"/>
              <a:t>op de manier van boeken kiezen</a:t>
            </a:r>
          </a:p>
          <a:p>
            <a:r>
              <a:rPr lang="nl-NL" dirty="0"/>
              <a:t>Als ik boek moet uitkiezen kijk ik meestal naar het genre. Meestal boeken over tweede wereld oorlog of dramaboeken. Ook kijk naar boeken die ik al eerder heb gelezen of de schrijver daarvan nog meer leuke boeken heeft geschreven. En in de bibliotheek je heb je heel veel keus dus dat is ook altijd fijn kiezen. Het eerste boek dat ik gelezen heb ik in de bibliotheek gevonden dus ik heb deze manier niet aangepast. Ik keek namelijk bij het genre oorlog en daar zat deze tussen.</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5</a:t>
            </a:fld>
            <a:endParaRPr lang="nl-NL"/>
          </a:p>
        </p:txBody>
      </p:sp>
    </p:spTree>
    <p:extLst>
      <p:ext uri="{BB962C8B-B14F-4D97-AF65-F5344CB8AC3E}">
        <p14:creationId xmlns:p14="http://schemas.microsoft.com/office/powerpoint/2010/main" val="5515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rgbClr val="F2DFCA"/>
                </a:solidFill>
              </a:rPr>
              <a:t>Het beste boek dat ik heb gelezen in havo 3 </a:t>
            </a:r>
            <a:endParaRPr lang="nl-NL" b="1"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6</a:t>
            </a:fld>
            <a:endParaRPr lang="nl-NL" dirty="0"/>
          </a:p>
        </p:txBody>
      </p:sp>
    </p:spTree>
    <p:extLst>
      <p:ext uri="{BB962C8B-B14F-4D97-AF65-F5344CB8AC3E}">
        <p14:creationId xmlns:p14="http://schemas.microsoft.com/office/powerpoint/2010/main" val="173091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rgbClr val="F2DFCA"/>
                </a:solidFill>
              </a:rPr>
              <a:t>Het beste boek dat ik heb gelezen in havo 3 </a:t>
            </a:r>
          </a:p>
          <a:p>
            <a:r>
              <a:rPr lang="nl-NL" sz="1200" dirty="0">
                <a:solidFill>
                  <a:srgbClr val="F2DFCA"/>
                </a:solidFill>
              </a:rPr>
              <a:t>Het beste boek dat ik heb gelezen in havo 3 is het boek Grondvuur. Dat is het eerste boek dat ik heb gelezen. Ik vond stuk voor stuk alle boeken echt prachtig en goed. Ik vond het daarom ook erg lastig kiezen. Er sprong er niet eentje super erg bovenuit, maar dit boek is mij erg bij gebleven. Het boek gaat namelijk over van alles, van oorlog tot liefde en pubers tot dementie. Het boek gaat over de tweede wereld oorlog en dat vind ik echt super interessant. Ook is het boek voor iedere leeftijd geschrikt voor puber, maar ook zeker voor ouderen. Dat komt omdat er drie verhaallijnen in zitten van drie generaties. Oma, moeder en dochter. Dat maakt het zo mooi en herkenbaar. Ook is soms best spannend, omdat het over een familiegeheim gaat. Dat maakt je erg nieuwsgierig en krijg je de motivatie om verder te lezen. Het genre sprak mij erg aan en ik zou dit boek ook zeker aanraden. </a:t>
            </a:r>
            <a:endParaRPr lang="nl-NL" b="0" dirty="0"/>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7</a:t>
            </a:fld>
            <a:endParaRPr lang="nl-NL" dirty="0"/>
          </a:p>
        </p:txBody>
      </p:sp>
    </p:spTree>
    <p:extLst>
      <p:ext uri="{BB962C8B-B14F-4D97-AF65-F5344CB8AC3E}">
        <p14:creationId xmlns:p14="http://schemas.microsoft.com/office/powerpoint/2010/main" val="175055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Overeenkomsten</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8</a:t>
            </a:fld>
            <a:endParaRPr lang="nl-NL" dirty="0"/>
          </a:p>
        </p:txBody>
      </p:sp>
    </p:spTree>
    <p:extLst>
      <p:ext uri="{BB962C8B-B14F-4D97-AF65-F5344CB8AC3E}">
        <p14:creationId xmlns:p14="http://schemas.microsoft.com/office/powerpoint/2010/main" val="86767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Overeenkomsten</a:t>
            </a:r>
          </a:p>
          <a:p>
            <a:r>
              <a:rPr lang="nl-NL" b="0" dirty="0"/>
              <a:t>Toen ik alle boeken gelezen had vond ik best lastig de overeenkomsten te vinden tussen de boeken. Maar toen ik even over na heb gedacht zijn er eigenlijk heel veel overeenkomsten. Ik heb namelijk twee boeken over de tweede wereldoorlog gelezen en twee over het leven van pubers. Eigenlijk alle boeken die ik heb gelezen is de hoofdpersoon tussen de 12 en 17. Ook is het perspectief altijd de ik-persoon geweest of zat je in het lichaam van de verteller (hoofdpersoon). Veel onderwerpen kwamen in bijna elk boek wel aan bod. Zo heb ik boeken gelezen waar de broer/zussen band heel belangrijk is, maar ook uit elkaar valt. Ruzies en drama kwam ook wel in bijna elk boek voor, maar natuurlijk ook liefde. Ik vond het mooi om de overeenkomsten te zien, want zo blijkt het dus dat ik onbewust boeken kies met een leeftijd waar ik mezelf in herken en een genre wat ik interessant vind. </a:t>
            </a:r>
          </a:p>
        </p:txBody>
      </p:sp>
      <p:sp>
        <p:nvSpPr>
          <p:cNvPr id="4" name="Tijdelijke aanduiding voor dianummer 3"/>
          <p:cNvSpPr>
            <a:spLocks noGrp="1"/>
          </p:cNvSpPr>
          <p:nvPr>
            <p:ph type="sldNum" sz="quarter" idx="5"/>
          </p:nvPr>
        </p:nvSpPr>
        <p:spPr/>
        <p:txBody>
          <a:bodyPr/>
          <a:lstStyle/>
          <a:p>
            <a:fld id="{BD1E9A1D-5B67-4F32-9C38-A70C401ABBE3}" type="slidenum">
              <a:rPr lang="nl-NL" smtClean="0"/>
              <a:t>9</a:t>
            </a:fld>
            <a:endParaRPr lang="nl-NL" dirty="0"/>
          </a:p>
        </p:txBody>
      </p:sp>
    </p:spTree>
    <p:extLst>
      <p:ext uri="{BB962C8B-B14F-4D97-AF65-F5344CB8AC3E}">
        <p14:creationId xmlns:p14="http://schemas.microsoft.com/office/powerpoint/2010/main" val="210825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dirty="0"/>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dirty="0"/>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17-6-2020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dirty="0"/>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17-6-2020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30069" y="1624634"/>
            <a:ext cx="10131861" cy="827018"/>
          </a:xfrm>
          <a:solidFill>
            <a:srgbClr val="FAF2EA"/>
          </a:solidFill>
          <a:ln>
            <a:solidFill>
              <a:schemeClr val="accent1">
                <a:lumMod val="20000"/>
                <a:lumOff val="80000"/>
              </a:schemeClr>
            </a:solidFill>
          </a:ln>
        </p:spPr>
        <p:txBody>
          <a:bodyPr/>
          <a:lstStyle/>
          <a:p>
            <a:pPr algn="ctr"/>
            <a:br>
              <a:rPr lang="nl-NL" dirty="0"/>
            </a:br>
            <a:r>
              <a:rPr lang="nl-NL" dirty="0">
                <a:solidFill>
                  <a:schemeClr val="accent1">
                    <a:lumMod val="50000"/>
                  </a:schemeClr>
                </a:solidFill>
              </a:rPr>
              <a:t>Literatuurpresentatie</a:t>
            </a:r>
          </a:p>
        </p:txBody>
      </p:sp>
      <p:sp>
        <p:nvSpPr>
          <p:cNvPr id="3" name="Tekstvak 2">
            <a:extLst>
              <a:ext uri="{FF2B5EF4-FFF2-40B4-BE49-F238E27FC236}">
                <a16:creationId xmlns:a16="http://schemas.microsoft.com/office/drawing/2014/main" id="{E08296F1-8DF8-4B7E-830F-FFA237DE02F1}"/>
              </a:ext>
            </a:extLst>
          </p:cNvPr>
          <p:cNvSpPr txBox="1"/>
          <p:nvPr/>
        </p:nvSpPr>
        <p:spPr>
          <a:xfrm>
            <a:off x="1030069" y="2557669"/>
            <a:ext cx="3634696" cy="923330"/>
          </a:xfrm>
          <a:prstGeom prst="rect">
            <a:avLst/>
          </a:prstGeom>
          <a:noFill/>
          <a:ln>
            <a:solidFill>
              <a:schemeClr val="accent1">
                <a:lumMod val="20000"/>
                <a:lumOff val="80000"/>
              </a:schemeClr>
            </a:solidFill>
          </a:ln>
        </p:spPr>
        <p:txBody>
          <a:bodyPr wrap="square" rtlCol="0">
            <a:spAutoFit/>
          </a:bodyPr>
          <a:lstStyle/>
          <a:p>
            <a:r>
              <a:rPr lang="nl-NL" dirty="0">
                <a:solidFill>
                  <a:schemeClr val="bg1"/>
                </a:solidFill>
              </a:rPr>
              <a:t>Naam: Bregje Heezen</a:t>
            </a:r>
            <a:br>
              <a:rPr lang="nl-NL" dirty="0">
                <a:solidFill>
                  <a:schemeClr val="bg1"/>
                </a:solidFill>
              </a:rPr>
            </a:br>
            <a:r>
              <a:rPr lang="nl-NL" dirty="0">
                <a:solidFill>
                  <a:schemeClr val="bg1"/>
                </a:solidFill>
              </a:rPr>
              <a:t>Datum: 19 juni 2020</a:t>
            </a:r>
            <a:br>
              <a:rPr lang="nl-NL" dirty="0">
                <a:solidFill>
                  <a:schemeClr val="bg1"/>
                </a:solidFill>
              </a:rPr>
            </a:br>
            <a:r>
              <a:rPr lang="nl-NL" dirty="0">
                <a:solidFill>
                  <a:schemeClr val="bg1"/>
                </a:solidFill>
              </a:rPr>
              <a:t>Klas: Havo 3a </a:t>
            </a:r>
          </a:p>
        </p:txBody>
      </p:sp>
      <p:pic>
        <p:nvPicPr>
          <p:cNvPr id="3078" name="Picture 6" descr="Boeken Lezen Kennis - Gratis afbeelding op Pixabay">
            <a:extLst>
              <a:ext uri="{FF2B5EF4-FFF2-40B4-BE49-F238E27FC236}">
                <a16:creationId xmlns:a16="http://schemas.microsoft.com/office/drawing/2014/main" id="{B374B99D-9225-4711-BEA2-5610EBC4D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05378"/>
            <a:ext cx="408432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1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63515" y="2203555"/>
            <a:ext cx="8004747" cy="2833139"/>
          </a:xfrm>
          <a:noFill/>
          <a:ln w="28575">
            <a:solidFill>
              <a:srgbClr val="FAF2EA"/>
            </a:solidFill>
            <a:prstDash val="sysDot"/>
          </a:ln>
        </p:spPr>
        <p:txBody>
          <a:bodyPr/>
          <a:lstStyle/>
          <a:p>
            <a:pPr marL="0" indent="0">
              <a:buNone/>
            </a:pPr>
            <a:r>
              <a:rPr lang="nl-NL" dirty="0"/>
              <a:t>			</a:t>
            </a:r>
          </a:p>
          <a:p>
            <a:pPr marL="0" indent="0" algn="ctr">
              <a:buNone/>
            </a:pPr>
            <a:r>
              <a:rPr lang="nl-NL" sz="5400" b="1" dirty="0"/>
              <a:t>Ontwikkeling</a:t>
            </a:r>
          </a:p>
        </p:txBody>
      </p:sp>
      <p:sp>
        <p:nvSpPr>
          <p:cNvPr id="5" name="Tijdelijke aanduiding voor inhoud 1"/>
          <p:cNvSpPr txBox="1">
            <a:spLocks/>
          </p:cNvSpPr>
          <p:nvPr/>
        </p:nvSpPr>
        <p:spPr>
          <a:xfrm>
            <a:off x="479686" y="1783831"/>
            <a:ext cx="11092722" cy="2938072"/>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	</a:t>
            </a:r>
          </a:p>
          <a:p>
            <a:pPr marL="0" indent="0">
              <a:buFont typeface="Arial" panose="020B0604020202020204" pitchFamily="34" charset="0"/>
              <a:buNone/>
            </a:pPr>
            <a:endParaRPr lang="nl-NL" sz="2700" b="1" dirty="0"/>
          </a:p>
        </p:txBody>
      </p:sp>
    </p:spTree>
    <p:extLst>
      <p:ext uri="{BB962C8B-B14F-4D97-AF65-F5344CB8AC3E}">
        <p14:creationId xmlns:p14="http://schemas.microsoft.com/office/powerpoint/2010/main" val="309637286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308336" y="1635367"/>
            <a:ext cx="11017771" cy="4871803"/>
          </a:xfrm>
          <a:ln>
            <a:noFill/>
          </a:ln>
        </p:spPr>
        <p:txBody>
          <a:bodyPr/>
          <a:lstStyle/>
          <a:p>
            <a:pPr marL="0" indent="0">
              <a:buNone/>
            </a:pPr>
            <a:r>
              <a:rPr lang="nl-NL" dirty="0"/>
              <a:t>			</a:t>
            </a:r>
          </a:p>
          <a:p>
            <a:pPr>
              <a:buFontTx/>
              <a:buChar char="-"/>
            </a:pPr>
            <a:endParaRPr lang="nl-NL" sz="2400" b="1" dirty="0"/>
          </a:p>
          <a:p>
            <a:pPr>
              <a:buFontTx/>
              <a:buChar char="-"/>
            </a:pPr>
            <a:r>
              <a:rPr lang="nl-NL" sz="2400" b="1" dirty="0"/>
              <a:t>Niveau </a:t>
            </a:r>
          </a:p>
          <a:p>
            <a:pPr>
              <a:buFontTx/>
              <a:buChar char="-"/>
            </a:pPr>
            <a:r>
              <a:rPr lang="nl-NL" sz="2400" b="1" dirty="0"/>
              <a:t>Boeken </a:t>
            </a:r>
          </a:p>
          <a:p>
            <a:pPr>
              <a:buFontTx/>
              <a:buChar char="-"/>
            </a:pPr>
            <a:r>
              <a:rPr lang="nl-NL" sz="2400" b="1" dirty="0"/>
              <a:t>Makkelijk </a:t>
            </a:r>
          </a:p>
          <a:p>
            <a:pPr>
              <a:buFontTx/>
              <a:buChar char="-"/>
            </a:pPr>
            <a:r>
              <a:rPr lang="nl-NL" sz="2400" b="1" dirty="0"/>
              <a:t>Leuk </a:t>
            </a:r>
          </a:p>
          <a:p>
            <a:pPr>
              <a:buFontTx/>
              <a:buChar char="-"/>
            </a:pPr>
            <a:r>
              <a:rPr lang="nl-NL" sz="2400" b="1" dirty="0"/>
              <a:t>Vooruitgang</a:t>
            </a:r>
          </a:p>
        </p:txBody>
      </p:sp>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6" name="AutoShape 8" descr="Financieel plan: geef antwoord op deze vier vragen - Rabobank">
            <a:extLst>
              <a:ext uri="{FF2B5EF4-FFF2-40B4-BE49-F238E27FC236}">
                <a16:creationId xmlns:a16="http://schemas.microsoft.com/office/drawing/2014/main" id="{1D8AC6CB-7B5A-452E-9364-52E7A64E52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0" descr="Financieel plan: geef antwoord op deze vier vragen - Rabobank">
            <a:extLst>
              <a:ext uri="{FF2B5EF4-FFF2-40B4-BE49-F238E27FC236}">
                <a16:creationId xmlns:a16="http://schemas.microsoft.com/office/drawing/2014/main" id="{DFCEEACC-D443-4CB4-B77B-500CE1906C49}"/>
              </a:ext>
            </a:extLst>
          </p:cNvPr>
          <p:cNvSpPr>
            <a:spLocks noChangeAspect="1" noChangeArrowheads="1"/>
          </p:cNvSpPr>
          <p:nvPr/>
        </p:nvSpPr>
        <p:spPr bwMode="auto">
          <a:xfrm>
            <a:off x="6095999" y="3428999"/>
            <a:ext cx="3442447" cy="34424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12" descr="Financieel plan: geef antwoord op deze vier vragen - Rabobank">
            <a:extLst>
              <a:ext uri="{FF2B5EF4-FFF2-40B4-BE49-F238E27FC236}">
                <a16:creationId xmlns:a16="http://schemas.microsoft.com/office/drawing/2014/main" id="{EBD0C29A-0E02-42A7-86D8-231ED0BF074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8" descr="Financieel plan: geef antwoord op deze vier vragen - Rabobank">
            <a:extLst>
              <a:ext uri="{FF2B5EF4-FFF2-40B4-BE49-F238E27FC236}">
                <a16:creationId xmlns:a16="http://schemas.microsoft.com/office/drawing/2014/main" id="{78A1CD3B-D710-402D-8E26-6556CF1E2E7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6" name="Picture 16" descr="Een prognose in Excel, da's toch zo gemaakt? - Accountancy Vanmorgen">
            <a:extLst>
              <a:ext uri="{FF2B5EF4-FFF2-40B4-BE49-F238E27FC236}">
                <a16:creationId xmlns:a16="http://schemas.microsoft.com/office/drawing/2014/main" id="{5758720F-9ADC-4339-A9BA-8281F61E8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696" y="2739839"/>
            <a:ext cx="3714750"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Rechte verbindingslijn 12">
            <a:extLst>
              <a:ext uri="{FF2B5EF4-FFF2-40B4-BE49-F238E27FC236}">
                <a16:creationId xmlns:a16="http://schemas.microsoft.com/office/drawing/2014/main" id="{208C7334-8C5A-4E6F-8054-A21E5325D21A}"/>
              </a:ext>
            </a:extLst>
          </p:cNvPr>
          <p:cNvCxnSpPr>
            <a:cxnSpLocks/>
          </p:cNvCxnSpPr>
          <p:nvPr/>
        </p:nvCxnSpPr>
        <p:spPr>
          <a:xfrm>
            <a:off x="5186450" y="2256326"/>
            <a:ext cx="0" cy="311015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57101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7" name="Tijdelijke aanduiding voor inhoud 6">
            <a:extLst>
              <a:ext uri="{FF2B5EF4-FFF2-40B4-BE49-F238E27FC236}">
                <a16:creationId xmlns:a16="http://schemas.microsoft.com/office/drawing/2014/main" id="{99A0EA6A-939A-41B7-87E4-56B4D43B6E27}"/>
              </a:ext>
            </a:extLst>
          </p:cNvPr>
          <p:cNvSpPr>
            <a:spLocks noGrp="1"/>
          </p:cNvSpPr>
          <p:nvPr>
            <p:ph idx="1"/>
          </p:nvPr>
        </p:nvSpPr>
        <p:spPr>
          <a:xfrm>
            <a:off x="1224000" y="1656000"/>
            <a:ext cx="9756000" cy="2886020"/>
          </a:xfrm>
          <a:ln w="28575">
            <a:solidFill>
              <a:schemeClr val="bg1"/>
            </a:solidFill>
            <a:prstDash val="sysDot"/>
          </a:ln>
        </p:spPr>
        <p:txBody>
          <a:bodyPr>
            <a:normAutofit/>
          </a:bodyPr>
          <a:lstStyle/>
          <a:p>
            <a:pPr marL="0" indent="0" algn="ctr">
              <a:buNone/>
            </a:pPr>
            <a:endParaRPr lang="nl-NL" dirty="0"/>
          </a:p>
          <a:p>
            <a:pPr marL="0" indent="0" algn="ctr">
              <a:buNone/>
            </a:pPr>
            <a:r>
              <a:rPr lang="nl-NL" dirty="0"/>
              <a:t>Alle boeken die ik heb gelezen in havo 3</a:t>
            </a:r>
          </a:p>
          <a:p>
            <a:pPr marL="0" indent="0" algn="ctr">
              <a:buNone/>
            </a:pPr>
            <a:endParaRPr lang="nl-NL" dirty="0"/>
          </a:p>
          <a:p>
            <a:pPr marL="0" indent="0" algn="ctr">
              <a:buNone/>
            </a:pPr>
            <a:endParaRPr lang="nl-NL" dirty="0"/>
          </a:p>
        </p:txBody>
      </p:sp>
    </p:spTree>
    <p:extLst>
      <p:ext uri="{BB962C8B-B14F-4D97-AF65-F5344CB8AC3E}">
        <p14:creationId xmlns:p14="http://schemas.microsoft.com/office/powerpoint/2010/main" val="174034605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l.com | Grondvuur, Mirjam Gielen | 9789463491365 | Boeken">
            <a:extLst>
              <a:ext uri="{FF2B5EF4-FFF2-40B4-BE49-F238E27FC236}">
                <a16:creationId xmlns:a16="http://schemas.microsoft.com/office/drawing/2014/main" id="{DFD32092-DE90-48B8-B276-9CD4F24F7CA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8741" y="1622745"/>
            <a:ext cx="2902862" cy="4500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ol.com | Kapot, Carry Slee | 9789048826575 | Boeken">
            <a:extLst>
              <a:ext uri="{FF2B5EF4-FFF2-40B4-BE49-F238E27FC236}">
                <a16:creationId xmlns:a16="http://schemas.microsoft.com/office/drawing/2014/main" id="{E147617C-7328-43C2-978B-BA47EF36E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326" y="1622745"/>
            <a:ext cx="3087282" cy="45005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en jongensoorlog door J. Bernlef | Scholieren.com">
            <a:extLst>
              <a:ext uri="{FF2B5EF4-FFF2-40B4-BE49-F238E27FC236}">
                <a16:creationId xmlns:a16="http://schemas.microsoft.com/office/drawing/2014/main" id="{60B55BA5-CD8D-4AF5-9761-7E2463735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211" y="1603892"/>
            <a:ext cx="2720794" cy="450056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e belofte van Pisa eBook door Mano Bouzamour - 9789044625448 ...">
            <a:extLst>
              <a:ext uri="{FF2B5EF4-FFF2-40B4-BE49-F238E27FC236}">
                <a16:creationId xmlns:a16="http://schemas.microsoft.com/office/drawing/2014/main" id="{64A38819-3498-4F6B-852A-A267DE5468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7609" y="1603892"/>
            <a:ext cx="2813894" cy="45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8198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	</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7" name="Tijdelijke aanduiding voor inhoud 1"/>
          <p:cNvSpPr txBox="1">
            <a:spLocks/>
          </p:cNvSpPr>
          <p:nvPr/>
        </p:nvSpPr>
        <p:spPr>
          <a:xfrm>
            <a:off x="1625619" y="1948722"/>
            <a:ext cx="8065228" cy="2538114"/>
          </a:xfrm>
          <a:prstGeom prst="rect">
            <a:avLst/>
          </a:prstGeom>
          <a:ln w="19050">
            <a:solidFill>
              <a:schemeClr val="bg1"/>
            </a:solidFill>
            <a:prstDash val="sysDot"/>
          </a:ln>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NL" dirty="0"/>
          </a:p>
          <a:p>
            <a:pPr marL="0" indent="0" algn="ctr">
              <a:buFont typeface="Arial" panose="020B0604020202020204" pitchFamily="34" charset="0"/>
              <a:buNone/>
            </a:pPr>
            <a:r>
              <a:rPr lang="nl-NL" dirty="0"/>
              <a:t>Mijn plan voor havo 4</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Tree>
    <p:extLst>
      <p:ext uri="{BB962C8B-B14F-4D97-AF65-F5344CB8AC3E}">
        <p14:creationId xmlns:p14="http://schemas.microsoft.com/office/powerpoint/2010/main" val="10179544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FDD66D6-1B80-4300-8A34-2FA78C2127B5}"/>
              </a:ext>
            </a:extLst>
          </p:cNvPr>
          <p:cNvSpPr>
            <a:spLocks noGrp="1"/>
          </p:cNvSpPr>
          <p:nvPr>
            <p:ph idx="1"/>
          </p:nvPr>
        </p:nvSpPr>
        <p:spPr>
          <a:xfrm>
            <a:off x="2318281" y="2480460"/>
            <a:ext cx="9756000" cy="4500563"/>
          </a:xfrm>
        </p:spPr>
        <p:txBody>
          <a:bodyPr/>
          <a:lstStyle/>
          <a:p>
            <a:pPr>
              <a:buFontTx/>
              <a:buChar char="-"/>
            </a:pPr>
            <a:r>
              <a:rPr lang="nl-NL" sz="2800" dirty="0"/>
              <a:t>Meer</a:t>
            </a:r>
          </a:p>
          <a:p>
            <a:pPr>
              <a:buFontTx/>
              <a:buChar char="-"/>
            </a:pPr>
            <a:r>
              <a:rPr lang="nl-NL" sz="2800" dirty="0"/>
              <a:t>Ander genre</a:t>
            </a:r>
          </a:p>
          <a:p>
            <a:pPr>
              <a:buFontTx/>
              <a:buChar char="-"/>
            </a:pPr>
            <a:r>
              <a:rPr lang="nl-NL" sz="2800" dirty="0"/>
              <a:t>Hoger niveau </a:t>
            </a:r>
          </a:p>
          <a:p>
            <a:pPr>
              <a:buFontTx/>
              <a:buChar char="-"/>
            </a:pPr>
            <a:r>
              <a:rPr lang="nl-NL" sz="2800" dirty="0"/>
              <a:t>Nieuwe schrijver</a:t>
            </a:r>
          </a:p>
          <a:p>
            <a:pPr>
              <a:buFontTx/>
              <a:buChar char="-"/>
            </a:pPr>
            <a:r>
              <a:rPr lang="nl-NL" sz="2800" dirty="0"/>
              <a:t>Roman  </a:t>
            </a:r>
          </a:p>
          <a:p>
            <a:endParaRPr lang="nl-NL" dirty="0"/>
          </a:p>
        </p:txBody>
      </p:sp>
      <p:cxnSp>
        <p:nvCxnSpPr>
          <p:cNvPr id="4" name="Rechte verbindingslijn 3">
            <a:extLst>
              <a:ext uri="{FF2B5EF4-FFF2-40B4-BE49-F238E27FC236}">
                <a16:creationId xmlns:a16="http://schemas.microsoft.com/office/drawing/2014/main" id="{598CF88A-C1FF-4AEA-96DB-FF255C4A7D76}"/>
              </a:ext>
            </a:extLst>
          </p:cNvPr>
          <p:cNvCxnSpPr>
            <a:cxnSpLocks/>
          </p:cNvCxnSpPr>
          <p:nvPr/>
        </p:nvCxnSpPr>
        <p:spPr>
          <a:xfrm>
            <a:off x="5681272" y="1828800"/>
            <a:ext cx="0" cy="3657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220" name="Picture 28" descr="Plan PNG Free Download | PNG Mart">
            <a:extLst>
              <a:ext uri="{FF2B5EF4-FFF2-40B4-BE49-F238E27FC236}">
                <a16:creationId xmlns:a16="http://schemas.microsoft.com/office/drawing/2014/main" id="{9D612789-99A5-4F51-BF39-AD1F233D0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590" y="2094875"/>
            <a:ext cx="3391525" cy="33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3366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144487" y="2795687"/>
            <a:ext cx="9756000" cy="1458261"/>
          </a:xfrm>
        </p:spPr>
        <p:txBody>
          <a:bodyPr/>
          <a:lstStyle/>
          <a:p>
            <a:pPr marL="0" indent="0" algn="ctr">
              <a:buNone/>
            </a:pPr>
            <a:r>
              <a:rPr lang="nl-NL" b="1" dirty="0"/>
              <a:t>EINDE</a:t>
            </a:r>
          </a:p>
        </p:txBody>
      </p:sp>
    </p:spTree>
    <p:extLst>
      <p:ext uri="{BB962C8B-B14F-4D97-AF65-F5344CB8AC3E}">
        <p14:creationId xmlns:p14="http://schemas.microsoft.com/office/powerpoint/2010/main" val="2327900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941689" y="2494707"/>
            <a:ext cx="8581406" cy="1713833"/>
          </a:xfrm>
          <a:noFill/>
          <a:ln w="38100">
            <a:solidFill>
              <a:schemeClr val="bg1"/>
            </a:solidFill>
            <a:prstDash val="sysDot"/>
          </a:ln>
        </p:spPr>
        <p:txBody>
          <a:bodyPr/>
          <a:lstStyle/>
          <a:p>
            <a:pPr marL="0" indent="0" algn="ctr">
              <a:buNone/>
            </a:pPr>
            <a:r>
              <a:rPr lang="nl-NL" dirty="0"/>
              <a:t>Het eerste boek dat ik las in havo 3</a:t>
            </a:r>
          </a:p>
          <a:p>
            <a:pPr marL="0" indent="0" algn="ctr">
              <a:buNone/>
            </a:pPr>
            <a:endParaRPr lang="nl-NL" dirty="0"/>
          </a:p>
          <a:p>
            <a:pPr marL="0" indent="0" algn="ctr">
              <a:buNone/>
            </a:pPr>
            <a:endParaRPr lang="nl-NL" sz="2700" b="1" dirty="0"/>
          </a:p>
        </p:txBody>
      </p:sp>
    </p:spTree>
    <p:extLst>
      <p:ext uri="{BB962C8B-B14F-4D97-AF65-F5344CB8AC3E}">
        <p14:creationId xmlns:p14="http://schemas.microsoft.com/office/powerpoint/2010/main" val="356599360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982873" y="1495105"/>
            <a:ext cx="11512285" cy="4969566"/>
          </a:xfrm>
        </p:spPr>
        <p:txBody>
          <a:bodyPr>
            <a:normAutofit lnSpcReduction="10000"/>
          </a:bodyPr>
          <a:lstStyle/>
          <a:p>
            <a:pPr marL="0" indent="0">
              <a:buNone/>
            </a:pPr>
            <a:r>
              <a:rPr lang="nl-NL" sz="1800" dirty="0"/>
              <a:t>   </a:t>
            </a:r>
            <a:r>
              <a:rPr lang="nl-NL" sz="2400" dirty="0"/>
              <a:t> </a:t>
            </a:r>
          </a:p>
          <a:p>
            <a:pPr marL="0" indent="0">
              <a:buNone/>
            </a:pPr>
            <a:endParaRPr lang="nl-NL" sz="2400" dirty="0">
              <a:solidFill>
                <a:srgbClr val="FAF2EA"/>
              </a:solidFill>
            </a:endParaRPr>
          </a:p>
          <a:p>
            <a:pPr marL="0" indent="0">
              <a:buNone/>
            </a:pPr>
            <a:r>
              <a:rPr lang="nl-NL" sz="2400" dirty="0">
                <a:solidFill>
                  <a:srgbClr val="FAF2EA"/>
                </a:solidFill>
              </a:rPr>
              <a:t>  </a:t>
            </a:r>
          </a:p>
          <a:p>
            <a:pPr marL="0" indent="0">
              <a:buNone/>
            </a:pPr>
            <a:r>
              <a:rPr lang="nl-NL" sz="2400" dirty="0">
                <a:solidFill>
                  <a:srgbClr val="FAF2EA"/>
                </a:solidFill>
              </a:rPr>
              <a:t>-   Grondvuur</a:t>
            </a:r>
          </a:p>
          <a:p>
            <a:pPr marL="0" indent="0">
              <a:buNone/>
            </a:pPr>
            <a:r>
              <a:rPr lang="nl-NL" sz="2400" dirty="0">
                <a:solidFill>
                  <a:srgbClr val="FAF2EA"/>
                </a:solidFill>
              </a:rPr>
              <a:t>-   Mirjam Gielen</a:t>
            </a:r>
          </a:p>
          <a:p>
            <a:pPr>
              <a:buFontTx/>
              <a:buChar char="-"/>
            </a:pPr>
            <a:r>
              <a:rPr lang="nl-NL" sz="2400" dirty="0">
                <a:solidFill>
                  <a:srgbClr val="FAF2EA"/>
                </a:solidFill>
              </a:rPr>
              <a:t>3 verhaallijnen </a:t>
            </a:r>
          </a:p>
          <a:p>
            <a:pPr>
              <a:buFontTx/>
              <a:buChar char="-"/>
            </a:pPr>
            <a:r>
              <a:rPr lang="nl-NL" sz="2400" dirty="0">
                <a:solidFill>
                  <a:srgbClr val="FAF2EA"/>
                </a:solidFill>
              </a:rPr>
              <a:t>Tweede wereldoorlog </a:t>
            </a:r>
          </a:p>
          <a:p>
            <a:pPr>
              <a:buFontTx/>
              <a:buChar char="-"/>
            </a:pPr>
            <a:r>
              <a:rPr lang="nl-NL" sz="2400" dirty="0">
                <a:solidFill>
                  <a:srgbClr val="FAF2EA"/>
                </a:solidFill>
              </a:rPr>
              <a:t>Makkelijk </a:t>
            </a:r>
          </a:p>
          <a:p>
            <a:pPr>
              <a:buFontTx/>
              <a:buChar char="-"/>
            </a:pPr>
            <a:r>
              <a:rPr lang="nl-NL" sz="2400" dirty="0">
                <a:solidFill>
                  <a:srgbClr val="FAF2EA"/>
                </a:solidFill>
              </a:rPr>
              <a:t>Leuk </a:t>
            </a:r>
          </a:p>
          <a:p>
            <a:pPr>
              <a:buFontTx/>
              <a:buChar char="-"/>
            </a:pPr>
            <a:r>
              <a:rPr lang="nl-NL" sz="2400" dirty="0">
                <a:solidFill>
                  <a:srgbClr val="FAF2EA"/>
                </a:solidFill>
              </a:rPr>
              <a:t>Motivatie </a:t>
            </a:r>
          </a:p>
          <a:p>
            <a:pPr>
              <a:buFontTx/>
              <a:buChar char="-"/>
            </a:pPr>
            <a:r>
              <a:rPr lang="nl-NL" sz="2400" dirty="0">
                <a:solidFill>
                  <a:srgbClr val="FAF2EA"/>
                </a:solidFill>
              </a:rPr>
              <a:t>Aanrader</a:t>
            </a:r>
          </a:p>
          <a:p>
            <a:pPr marL="0" indent="0">
              <a:buNone/>
            </a:pPr>
            <a:r>
              <a:rPr lang="nl-NL" sz="1800" dirty="0"/>
              <a:t> </a:t>
            </a:r>
            <a:r>
              <a:rPr lang="nl-NL" dirty="0"/>
              <a:t> </a:t>
            </a:r>
          </a:p>
          <a:p>
            <a:pPr marL="0" indent="0">
              <a:buNone/>
            </a:pPr>
            <a:endParaRPr lang="nl-NL" sz="2700" b="1" dirty="0"/>
          </a:p>
        </p:txBody>
      </p:sp>
      <p:sp>
        <p:nvSpPr>
          <p:cNvPr id="4" name="Rechthoek 3"/>
          <p:cNvSpPr/>
          <p:nvPr/>
        </p:nvSpPr>
        <p:spPr>
          <a:xfrm>
            <a:off x="1059385" y="1709528"/>
            <a:ext cx="11512286" cy="4969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28" name="Picture 4" descr="bol.com | Grondvuur, Mirjam Gielen | 9789463491365 | Boeken">
            <a:extLst>
              <a:ext uri="{FF2B5EF4-FFF2-40B4-BE49-F238E27FC236}">
                <a16:creationId xmlns:a16="http://schemas.microsoft.com/office/drawing/2014/main" id="{454ED435-64B1-4A6E-A0E0-6B54A6A0F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471" y="2210261"/>
            <a:ext cx="2403687" cy="3725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l.com | Grondvuur, Mirjam Gielen | 9789463491365 | Boeken">
            <a:extLst>
              <a:ext uri="{FF2B5EF4-FFF2-40B4-BE49-F238E27FC236}">
                <a16:creationId xmlns:a16="http://schemas.microsoft.com/office/drawing/2014/main" id="{3DBB357C-F415-46C5-BB12-6449AEBED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174" y="2210260"/>
            <a:ext cx="2505458" cy="372584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a:extLst>
              <a:ext uri="{FF2B5EF4-FFF2-40B4-BE49-F238E27FC236}">
                <a16:creationId xmlns:a16="http://schemas.microsoft.com/office/drawing/2014/main" id="{6E834A93-46D8-4E4C-8491-433DC000E0E1}"/>
              </a:ext>
            </a:extLst>
          </p:cNvPr>
          <p:cNvCxnSpPr>
            <a:cxnSpLocks/>
          </p:cNvCxnSpPr>
          <p:nvPr/>
        </p:nvCxnSpPr>
        <p:spPr>
          <a:xfrm>
            <a:off x="5441430" y="1528997"/>
            <a:ext cx="0" cy="490178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2432087"/>
      </p:ext>
    </p:extLst>
  </p:cSld>
  <p:clrMapOvr>
    <a:masterClrMapping/>
  </p:clrMapOvr>
  <mc:AlternateContent xmlns:mc="http://schemas.openxmlformats.org/markup-compatibility/2006">
    <mc:Choice xmlns:p14="http://schemas.microsoft.com/office/powerpoint/2010/main" Requires="p14">
      <p:transition p14:dur="0" advClick="0" advTm="30000"/>
    </mc:Choice>
    <mc:Fallback>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232657" y="2836191"/>
            <a:ext cx="9462200" cy="1438835"/>
          </a:xfrm>
          <a:prstGeom prst="rect">
            <a:avLst/>
          </a:prstGeom>
          <a:noFill/>
          <a:ln w="98425">
            <a:solidFill>
              <a:schemeClr val="bg1"/>
            </a:solidFill>
            <a:prstDash val="sysDot"/>
            <a:extLst>
              <a:ext uri="{C807C97D-BFC1-408E-A445-0C87EB9F89A2}">
                <ask:lineSketchStyleProps xmlns:ask="http://schemas.microsoft.com/office/drawing/2018/sketchyshapes" sd="1894973088">
                  <a:custGeom>
                    <a:avLst/>
                    <a:gdLst>
                      <a:gd name="connsiteX0" fmla="*/ 0 w 9462200"/>
                      <a:gd name="connsiteY0" fmla="*/ 0 h 1438835"/>
                      <a:gd name="connsiteX1" fmla="*/ 675871 w 9462200"/>
                      <a:gd name="connsiteY1" fmla="*/ 0 h 1438835"/>
                      <a:gd name="connsiteX2" fmla="*/ 1257121 w 9462200"/>
                      <a:gd name="connsiteY2" fmla="*/ 0 h 1438835"/>
                      <a:gd name="connsiteX3" fmla="*/ 2027614 w 9462200"/>
                      <a:gd name="connsiteY3" fmla="*/ 0 h 1438835"/>
                      <a:gd name="connsiteX4" fmla="*/ 2892730 w 9462200"/>
                      <a:gd name="connsiteY4" fmla="*/ 0 h 1438835"/>
                      <a:gd name="connsiteX5" fmla="*/ 3284735 w 9462200"/>
                      <a:gd name="connsiteY5" fmla="*/ 0 h 1438835"/>
                      <a:gd name="connsiteX6" fmla="*/ 3960607 w 9462200"/>
                      <a:gd name="connsiteY6" fmla="*/ 0 h 1438835"/>
                      <a:gd name="connsiteX7" fmla="*/ 4731100 w 9462200"/>
                      <a:gd name="connsiteY7" fmla="*/ 0 h 1438835"/>
                      <a:gd name="connsiteX8" fmla="*/ 5312349 w 9462200"/>
                      <a:gd name="connsiteY8" fmla="*/ 0 h 1438835"/>
                      <a:gd name="connsiteX9" fmla="*/ 5798977 w 9462200"/>
                      <a:gd name="connsiteY9" fmla="*/ 0 h 1438835"/>
                      <a:gd name="connsiteX10" fmla="*/ 6474848 w 9462200"/>
                      <a:gd name="connsiteY10" fmla="*/ 0 h 1438835"/>
                      <a:gd name="connsiteX11" fmla="*/ 7245342 w 9462200"/>
                      <a:gd name="connsiteY11" fmla="*/ 0 h 1438835"/>
                      <a:gd name="connsiteX12" fmla="*/ 7637347 w 9462200"/>
                      <a:gd name="connsiteY12" fmla="*/ 0 h 1438835"/>
                      <a:gd name="connsiteX13" fmla="*/ 8123975 w 9462200"/>
                      <a:gd name="connsiteY13" fmla="*/ 0 h 1438835"/>
                      <a:gd name="connsiteX14" fmla="*/ 8610602 w 9462200"/>
                      <a:gd name="connsiteY14" fmla="*/ 0 h 1438835"/>
                      <a:gd name="connsiteX15" fmla="*/ 9462200 w 9462200"/>
                      <a:gd name="connsiteY15" fmla="*/ 0 h 1438835"/>
                      <a:gd name="connsiteX16" fmla="*/ 9462200 w 9462200"/>
                      <a:gd name="connsiteY16" fmla="*/ 479612 h 1438835"/>
                      <a:gd name="connsiteX17" fmla="*/ 9462200 w 9462200"/>
                      <a:gd name="connsiteY17" fmla="*/ 930447 h 1438835"/>
                      <a:gd name="connsiteX18" fmla="*/ 9462200 w 9462200"/>
                      <a:gd name="connsiteY18" fmla="*/ 1438835 h 1438835"/>
                      <a:gd name="connsiteX19" fmla="*/ 9070195 w 9462200"/>
                      <a:gd name="connsiteY19" fmla="*/ 1438835 h 1438835"/>
                      <a:gd name="connsiteX20" fmla="*/ 8394323 w 9462200"/>
                      <a:gd name="connsiteY20" fmla="*/ 1438835 h 1438835"/>
                      <a:gd name="connsiteX21" fmla="*/ 7623830 w 9462200"/>
                      <a:gd name="connsiteY21" fmla="*/ 1438835 h 1438835"/>
                      <a:gd name="connsiteX22" fmla="*/ 7137202 w 9462200"/>
                      <a:gd name="connsiteY22" fmla="*/ 1438835 h 1438835"/>
                      <a:gd name="connsiteX23" fmla="*/ 6555953 w 9462200"/>
                      <a:gd name="connsiteY23" fmla="*/ 1438835 h 1438835"/>
                      <a:gd name="connsiteX24" fmla="*/ 6163947 w 9462200"/>
                      <a:gd name="connsiteY24" fmla="*/ 1438835 h 1438835"/>
                      <a:gd name="connsiteX25" fmla="*/ 5488076 w 9462200"/>
                      <a:gd name="connsiteY25" fmla="*/ 1438835 h 1438835"/>
                      <a:gd name="connsiteX26" fmla="*/ 4812205 w 9462200"/>
                      <a:gd name="connsiteY26" fmla="*/ 1438835 h 1438835"/>
                      <a:gd name="connsiteX27" fmla="*/ 4420199 w 9462200"/>
                      <a:gd name="connsiteY27" fmla="*/ 1438835 h 1438835"/>
                      <a:gd name="connsiteX28" fmla="*/ 3744328 w 9462200"/>
                      <a:gd name="connsiteY28" fmla="*/ 1438835 h 1438835"/>
                      <a:gd name="connsiteX29" fmla="*/ 3352322 w 9462200"/>
                      <a:gd name="connsiteY29" fmla="*/ 1438835 h 1438835"/>
                      <a:gd name="connsiteX30" fmla="*/ 2581829 w 9462200"/>
                      <a:gd name="connsiteY30" fmla="*/ 1438835 h 1438835"/>
                      <a:gd name="connsiteX31" fmla="*/ 2189823 w 9462200"/>
                      <a:gd name="connsiteY31" fmla="*/ 1438835 h 1438835"/>
                      <a:gd name="connsiteX32" fmla="*/ 1703196 w 9462200"/>
                      <a:gd name="connsiteY32" fmla="*/ 1438835 h 1438835"/>
                      <a:gd name="connsiteX33" fmla="*/ 1027325 w 9462200"/>
                      <a:gd name="connsiteY33" fmla="*/ 1438835 h 1438835"/>
                      <a:gd name="connsiteX34" fmla="*/ 0 w 9462200"/>
                      <a:gd name="connsiteY34" fmla="*/ 1438835 h 1438835"/>
                      <a:gd name="connsiteX35" fmla="*/ 0 w 9462200"/>
                      <a:gd name="connsiteY35" fmla="*/ 944835 h 1438835"/>
                      <a:gd name="connsiteX36" fmla="*/ 0 w 9462200"/>
                      <a:gd name="connsiteY36" fmla="*/ 479612 h 1438835"/>
                      <a:gd name="connsiteX37" fmla="*/ 0 w 9462200"/>
                      <a:gd name="connsiteY37" fmla="*/ 0 h 14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62200" h="1438835" fill="none" extrusionOk="0">
                        <a:moveTo>
                          <a:pt x="0" y="0"/>
                        </a:moveTo>
                        <a:cubicBezTo>
                          <a:pt x="277540" y="24952"/>
                          <a:pt x="426455" y="26142"/>
                          <a:pt x="675871" y="0"/>
                        </a:cubicBezTo>
                        <a:cubicBezTo>
                          <a:pt x="925287" y="-26142"/>
                          <a:pt x="1064385" y="12861"/>
                          <a:pt x="1257121" y="0"/>
                        </a:cubicBezTo>
                        <a:cubicBezTo>
                          <a:pt x="1449857" y="-12861"/>
                          <a:pt x="1804437" y="-37313"/>
                          <a:pt x="2027614" y="0"/>
                        </a:cubicBezTo>
                        <a:cubicBezTo>
                          <a:pt x="2250791" y="37313"/>
                          <a:pt x="2663626" y="-32247"/>
                          <a:pt x="2892730" y="0"/>
                        </a:cubicBezTo>
                        <a:cubicBezTo>
                          <a:pt x="3121834" y="32247"/>
                          <a:pt x="3103822" y="9422"/>
                          <a:pt x="3284735" y="0"/>
                        </a:cubicBezTo>
                        <a:cubicBezTo>
                          <a:pt x="3465648" y="-9422"/>
                          <a:pt x="3772414" y="-19886"/>
                          <a:pt x="3960607" y="0"/>
                        </a:cubicBezTo>
                        <a:cubicBezTo>
                          <a:pt x="4148800" y="19886"/>
                          <a:pt x="4455380" y="-23112"/>
                          <a:pt x="4731100" y="0"/>
                        </a:cubicBezTo>
                        <a:cubicBezTo>
                          <a:pt x="5006820" y="23112"/>
                          <a:pt x="5187887" y="-3381"/>
                          <a:pt x="5312349" y="0"/>
                        </a:cubicBezTo>
                        <a:cubicBezTo>
                          <a:pt x="5436811" y="3381"/>
                          <a:pt x="5645935" y="-17644"/>
                          <a:pt x="5798977" y="0"/>
                        </a:cubicBezTo>
                        <a:cubicBezTo>
                          <a:pt x="5952019" y="17644"/>
                          <a:pt x="6157879" y="-3274"/>
                          <a:pt x="6474848" y="0"/>
                        </a:cubicBezTo>
                        <a:cubicBezTo>
                          <a:pt x="6791817" y="3274"/>
                          <a:pt x="6913476" y="26422"/>
                          <a:pt x="7245342" y="0"/>
                        </a:cubicBezTo>
                        <a:cubicBezTo>
                          <a:pt x="7577208" y="-26422"/>
                          <a:pt x="7470973" y="-3085"/>
                          <a:pt x="7637347" y="0"/>
                        </a:cubicBezTo>
                        <a:cubicBezTo>
                          <a:pt x="7803721" y="3085"/>
                          <a:pt x="8012044" y="11228"/>
                          <a:pt x="8123975" y="0"/>
                        </a:cubicBezTo>
                        <a:cubicBezTo>
                          <a:pt x="8235906" y="-11228"/>
                          <a:pt x="8376531" y="20622"/>
                          <a:pt x="8610602" y="0"/>
                        </a:cubicBezTo>
                        <a:cubicBezTo>
                          <a:pt x="8844673" y="-20622"/>
                          <a:pt x="9059417" y="25344"/>
                          <a:pt x="9462200" y="0"/>
                        </a:cubicBezTo>
                        <a:cubicBezTo>
                          <a:pt x="9438923" y="176991"/>
                          <a:pt x="9467987" y="313657"/>
                          <a:pt x="9462200" y="479612"/>
                        </a:cubicBezTo>
                        <a:cubicBezTo>
                          <a:pt x="9456413" y="645567"/>
                          <a:pt x="9455813" y="823711"/>
                          <a:pt x="9462200" y="930447"/>
                        </a:cubicBezTo>
                        <a:cubicBezTo>
                          <a:pt x="9468587" y="1037183"/>
                          <a:pt x="9452360" y="1309356"/>
                          <a:pt x="9462200" y="1438835"/>
                        </a:cubicBezTo>
                        <a:cubicBezTo>
                          <a:pt x="9290097" y="1436792"/>
                          <a:pt x="9212582" y="1427200"/>
                          <a:pt x="9070195" y="1438835"/>
                        </a:cubicBezTo>
                        <a:cubicBezTo>
                          <a:pt x="8927809" y="1450470"/>
                          <a:pt x="8573007" y="1442749"/>
                          <a:pt x="8394323" y="1438835"/>
                        </a:cubicBezTo>
                        <a:cubicBezTo>
                          <a:pt x="8215639" y="1434921"/>
                          <a:pt x="7830779" y="1434709"/>
                          <a:pt x="7623830" y="1438835"/>
                        </a:cubicBezTo>
                        <a:cubicBezTo>
                          <a:pt x="7416881" y="1442961"/>
                          <a:pt x="7349183" y="1422482"/>
                          <a:pt x="7137202" y="1438835"/>
                        </a:cubicBezTo>
                        <a:cubicBezTo>
                          <a:pt x="6925221" y="1455188"/>
                          <a:pt x="6716520" y="1460274"/>
                          <a:pt x="6555953" y="1438835"/>
                        </a:cubicBezTo>
                        <a:cubicBezTo>
                          <a:pt x="6395386" y="1417396"/>
                          <a:pt x="6284535" y="1434408"/>
                          <a:pt x="6163947" y="1438835"/>
                        </a:cubicBezTo>
                        <a:cubicBezTo>
                          <a:pt x="6043359" y="1443262"/>
                          <a:pt x="5729911" y="1467328"/>
                          <a:pt x="5488076" y="1438835"/>
                        </a:cubicBezTo>
                        <a:cubicBezTo>
                          <a:pt x="5246241" y="1410342"/>
                          <a:pt x="5106972" y="1458614"/>
                          <a:pt x="4812205" y="1438835"/>
                        </a:cubicBezTo>
                        <a:cubicBezTo>
                          <a:pt x="4517438" y="1419056"/>
                          <a:pt x="4548916" y="1430862"/>
                          <a:pt x="4420199" y="1438835"/>
                        </a:cubicBezTo>
                        <a:cubicBezTo>
                          <a:pt x="4291482" y="1446808"/>
                          <a:pt x="4039622" y="1454500"/>
                          <a:pt x="3744328" y="1438835"/>
                        </a:cubicBezTo>
                        <a:cubicBezTo>
                          <a:pt x="3449034" y="1423170"/>
                          <a:pt x="3494394" y="1451442"/>
                          <a:pt x="3352322" y="1438835"/>
                        </a:cubicBezTo>
                        <a:cubicBezTo>
                          <a:pt x="3210250" y="1426228"/>
                          <a:pt x="2867132" y="1447946"/>
                          <a:pt x="2581829" y="1438835"/>
                        </a:cubicBezTo>
                        <a:cubicBezTo>
                          <a:pt x="2296526" y="1429724"/>
                          <a:pt x="2376007" y="1442124"/>
                          <a:pt x="2189823" y="1438835"/>
                        </a:cubicBezTo>
                        <a:cubicBezTo>
                          <a:pt x="2003639" y="1435546"/>
                          <a:pt x="1935711" y="1448749"/>
                          <a:pt x="1703196" y="1438835"/>
                        </a:cubicBezTo>
                        <a:cubicBezTo>
                          <a:pt x="1470681" y="1428921"/>
                          <a:pt x="1261694" y="1457433"/>
                          <a:pt x="1027325" y="1438835"/>
                        </a:cubicBezTo>
                        <a:cubicBezTo>
                          <a:pt x="792956" y="1420237"/>
                          <a:pt x="324966" y="1421837"/>
                          <a:pt x="0" y="1438835"/>
                        </a:cubicBezTo>
                        <a:cubicBezTo>
                          <a:pt x="-3431" y="1315751"/>
                          <a:pt x="-9439" y="1081063"/>
                          <a:pt x="0" y="944835"/>
                        </a:cubicBezTo>
                        <a:cubicBezTo>
                          <a:pt x="9439" y="808607"/>
                          <a:pt x="18491" y="693339"/>
                          <a:pt x="0" y="479612"/>
                        </a:cubicBezTo>
                        <a:cubicBezTo>
                          <a:pt x="-18491" y="265885"/>
                          <a:pt x="-16811" y="224589"/>
                          <a:pt x="0" y="0"/>
                        </a:cubicBezTo>
                        <a:close/>
                      </a:path>
                      <a:path w="9462200" h="1438835" stroke="0" extrusionOk="0">
                        <a:moveTo>
                          <a:pt x="0" y="0"/>
                        </a:moveTo>
                        <a:cubicBezTo>
                          <a:pt x="227520" y="39739"/>
                          <a:pt x="466711" y="18308"/>
                          <a:pt x="865115" y="0"/>
                        </a:cubicBezTo>
                        <a:cubicBezTo>
                          <a:pt x="1263520" y="-18308"/>
                          <a:pt x="1386492" y="31176"/>
                          <a:pt x="1540987" y="0"/>
                        </a:cubicBezTo>
                        <a:cubicBezTo>
                          <a:pt x="1695482" y="-31176"/>
                          <a:pt x="1929162" y="-15281"/>
                          <a:pt x="2216858" y="0"/>
                        </a:cubicBezTo>
                        <a:cubicBezTo>
                          <a:pt x="2504554" y="15281"/>
                          <a:pt x="2582238" y="2529"/>
                          <a:pt x="2798108" y="0"/>
                        </a:cubicBezTo>
                        <a:cubicBezTo>
                          <a:pt x="3013978" y="-2529"/>
                          <a:pt x="3282776" y="-13452"/>
                          <a:pt x="3568601" y="0"/>
                        </a:cubicBezTo>
                        <a:cubicBezTo>
                          <a:pt x="3854426" y="13452"/>
                          <a:pt x="3931955" y="-22822"/>
                          <a:pt x="4055229" y="0"/>
                        </a:cubicBezTo>
                        <a:cubicBezTo>
                          <a:pt x="4178503" y="22822"/>
                          <a:pt x="4410922" y="19316"/>
                          <a:pt x="4636478" y="0"/>
                        </a:cubicBezTo>
                        <a:cubicBezTo>
                          <a:pt x="4862034" y="-19316"/>
                          <a:pt x="5183437" y="-27509"/>
                          <a:pt x="5406971" y="0"/>
                        </a:cubicBezTo>
                        <a:cubicBezTo>
                          <a:pt x="5630505" y="27509"/>
                          <a:pt x="5672348" y="-14821"/>
                          <a:pt x="5893599" y="0"/>
                        </a:cubicBezTo>
                        <a:cubicBezTo>
                          <a:pt x="6114850" y="14821"/>
                          <a:pt x="6403622" y="36463"/>
                          <a:pt x="6664092" y="0"/>
                        </a:cubicBezTo>
                        <a:cubicBezTo>
                          <a:pt x="6924562" y="-36463"/>
                          <a:pt x="7043290" y="-9736"/>
                          <a:pt x="7245342" y="0"/>
                        </a:cubicBezTo>
                        <a:cubicBezTo>
                          <a:pt x="7447394" y="9736"/>
                          <a:pt x="7624767" y="-21563"/>
                          <a:pt x="7921213" y="0"/>
                        </a:cubicBezTo>
                        <a:cubicBezTo>
                          <a:pt x="8217659" y="21563"/>
                          <a:pt x="8491584" y="-27528"/>
                          <a:pt x="8691707" y="0"/>
                        </a:cubicBezTo>
                        <a:cubicBezTo>
                          <a:pt x="8891830" y="27528"/>
                          <a:pt x="9283894" y="26831"/>
                          <a:pt x="9462200" y="0"/>
                        </a:cubicBezTo>
                        <a:cubicBezTo>
                          <a:pt x="9456419" y="113449"/>
                          <a:pt x="9471538" y="366157"/>
                          <a:pt x="9462200" y="479612"/>
                        </a:cubicBezTo>
                        <a:cubicBezTo>
                          <a:pt x="9452862" y="593067"/>
                          <a:pt x="9470862" y="712678"/>
                          <a:pt x="9462200" y="944835"/>
                        </a:cubicBezTo>
                        <a:cubicBezTo>
                          <a:pt x="9453538" y="1176992"/>
                          <a:pt x="9472563" y="1334031"/>
                          <a:pt x="9462200" y="1438835"/>
                        </a:cubicBezTo>
                        <a:cubicBezTo>
                          <a:pt x="9093126" y="1401020"/>
                          <a:pt x="9030485" y="1413311"/>
                          <a:pt x="8691707" y="1438835"/>
                        </a:cubicBezTo>
                        <a:cubicBezTo>
                          <a:pt x="8352929" y="1464359"/>
                          <a:pt x="8227978" y="1473496"/>
                          <a:pt x="7826591" y="1438835"/>
                        </a:cubicBezTo>
                        <a:cubicBezTo>
                          <a:pt x="7425204" y="1404174"/>
                          <a:pt x="7555880" y="1450050"/>
                          <a:pt x="7434586" y="1438835"/>
                        </a:cubicBezTo>
                        <a:cubicBezTo>
                          <a:pt x="7313292" y="1427620"/>
                          <a:pt x="6981960" y="1466473"/>
                          <a:pt x="6758714" y="1438835"/>
                        </a:cubicBezTo>
                        <a:cubicBezTo>
                          <a:pt x="6535468" y="1411197"/>
                          <a:pt x="6523047" y="1420514"/>
                          <a:pt x="6366709" y="1438835"/>
                        </a:cubicBezTo>
                        <a:cubicBezTo>
                          <a:pt x="6210372" y="1457156"/>
                          <a:pt x="5885191" y="1424506"/>
                          <a:pt x="5690837" y="1438835"/>
                        </a:cubicBezTo>
                        <a:cubicBezTo>
                          <a:pt x="5496483" y="1453164"/>
                          <a:pt x="5331716" y="1461619"/>
                          <a:pt x="5014966" y="1438835"/>
                        </a:cubicBezTo>
                        <a:cubicBezTo>
                          <a:pt x="4698216" y="1416051"/>
                          <a:pt x="4756666" y="1446226"/>
                          <a:pt x="4622961" y="1438835"/>
                        </a:cubicBezTo>
                        <a:cubicBezTo>
                          <a:pt x="4489257" y="1431444"/>
                          <a:pt x="4192451" y="1462846"/>
                          <a:pt x="3947089" y="1438835"/>
                        </a:cubicBezTo>
                        <a:cubicBezTo>
                          <a:pt x="3701727" y="1414824"/>
                          <a:pt x="3477206" y="1477344"/>
                          <a:pt x="3176596" y="1438835"/>
                        </a:cubicBezTo>
                        <a:cubicBezTo>
                          <a:pt x="2875986" y="1400326"/>
                          <a:pt x="2865963" y="1455569"/>
                          <a:pt x="2689968" y="1438835"/>
                        </a:cubicBezTo>
                        <a:cubicBezTo>
                          <a:pt x="2513973" y="1422101"/>
                          <a:pt x="2265106" y="1435609"/>
                          <a:pt x="2014097" y="1438835"/>
                        </a:cubicBezTo>
                        <a:cubicBezTo>
                          <a:pt x="1763088" y="1442061"/>
                          <a:pt x="1784813" y="1429751"/>
                          <a:pt x="1622091" y="1438835"/>
                        </a:cubicBezTo>
                        <a:cubicBezTo>
                          <a:pt x="1459369" y="1447919"/>
                          <a:pt x="1344198" y="1455245"/>
                          <a:pt x="1230086" y="1438835"/>
                        </a:cubicBezTo>
                        <a:cubicBezTo>
                          <a:pt x="1115975" y="1422425"/>
                          <a:pt x="300004" y="1427045"/>
                          <a:pt x="0" y="1438835"/>
                        </a:cubicBezTo>
                        <a:cubicBezTo>
                          <a:pt x="-22492" y="1238750"/>
                          <a:pt x="-2781" y="1153406"/>
                          <a:pt x="0" y="944835"/>
                        </a:cubicBezTo>
                        <a:cubicBezTo>
                          <a:pt x="2781" y="736264"/>
                          <a:pt x="-19138" y="580027"/>
                          <a:pt x="0" y="479612"/>
                        </a:cubicBezTo>
                        <a:cubicBezTo>
                          <a:pt x="19138" y="379197"/>
                          <a:pt x="-10064" y="20397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inhoud 1"/>
          <p:cNvSpPr txBox="1">
            <a:spLocks/>
          </p:cNvSpPr>
          <p:nvPr/>
        </p:nvSpPr>
        <p:spPr>
          <a:xfrm>
            <a:off x="1320819" y="2531391"/>
            <a:ext cx="9285876" cy="1438835"/>
          </a:xfrm>
          <a:prstGeom prst="rect">
            <a:avLst/>
          </a:prstGeom>
          <a:noFill/>
          <a:ln>
            <a:noFill/>
          </a:ln>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solidFill>
                  <a:schemeClr val="accent1">
                    <a:lumMod val="20000"/>
                    <a:lumOff val="80000"/>
                  </a:schemeClr>
                </a:solidFill>
              </a:rPr>
              <a:t> </a:t>
            </a:r>
          </a:p>
          <a:p>
            <a:pPr marL="0" indent="0" algn="ctr">
              <a:buFont typeface="Arial" panose="020B0604020202020204" pitchFamily="34" charset="0"/>
              <a:buNone/>
            </a:pPr>
            <a:r>
              <a:rPr lang="nl-NL" sz="2700" b="1" dirty="0"/>
              <a:t>Terugblik</a:t>
            </a:r>
            <a:r>
              <a:rPr lang="nl-NL" sz="2700" b="1" dirty="0">
                <a:solidFill>
                  <a:schemeClr val="accent1">
                    <a:lumMod val="20000"/>
                    <a:lumOff val="80000"/>
                  </a:schemeClr>
                </a:solidFill>
              </a:rPr>
              <a:t> </a:t>
            </a:r>
            <a:r>
              <a:rPr lang="nl-NL" sz="2700" b="1" dirty="0"/>
              <a:t>op de manier van boeken kiezen</a:t>
            </a:r>
          </a:p>
        </p:txBody>
      </p:sp>
    </p:spTree>
    <p:extLst>
      <p:ext uri="{BB962C8B-B14F-4D97-AF65-F5344CB8AC3E}">
        <p14:creationId xmlns:p14="http://schemas.microsoft.com/office/powerpoint/2010/main" val="249848713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p:cNvSpPr>
            <a:spLocks noGrp="1"/>
          </p:cNvSpPr>
          <p:nvPr>
            <p:ph idx="1"/>
          </p:nvPr>
        </p:nvSpPr>
        <p:spPr>
          <a:xfrm>
            <a:off x="1405225" y="2572083"/>
            <a:ext cx="8065228" cy="1713833"/>
          </a:xfrm>
          <a:ln>
            <a:noFill/>
          </a:ln>
        </p:spPr>
        <p:txBody>
          <a:bodyPr>
            <a:normAutofit fontScale="92500" lnSpcReduction="10000"/>
          </a:bodyPr>
          <a:lstStyle/>
          <a:p>
            <a:pPr>
              <a:buFontTx/>
              <a:buChar char="-"/>
            </a:pPr>
            <a:r>
              <a:rPr lang="nl-NL" sz="3500" dirty="0"/>
              <a:t>Genre</a:t>
            </a:r>
          </a:p>
          <a:p>
            <a:pPr>
              <a:buFontTx/>
              <a:buChar char="-"/>
            </a:pPr>
            <a:r>
              <a:rPr lang="nl-NL" sz="3500" dirty="0"/>
              <a:t>Bibliotheek</a:t>
            </a:r>
          </a:p>
          <a:p>
            <a:pPr>
              <a:buFontTx/>
              <a:buChar char="-"/>
            </a:pPr>
            <a:r>
              <a:rPr lang="nl-NL" sz="3500" dirty="0"/>
              <a:t>Schrijver</a:t>
            </a:r>
            <a:r>
              <a:rPr lang="nl-NL" dirty="0"/>
              <a:t>	</a:t>
            </a:r>
          </a:p>
          <a:p>
            <a:pPr marL="0" indent="0">
              <a:buNone/>
            </a:pPr>
            <a:endParaRPr lang="nl-NL" sz="2700" b="1" dirty="0"/>
          </a:p>
        </p:txBody>
      </p:sp>
      <p:pic>
        <p:nvPicPr>
          <p:cNvPr id="2050" name="Picture 2" descr="NRC Boeken oogst: dit zijn onze beste boeken van de maand november ...">
            <a:extLst>
              <a:ext uri="{FF2B5EF4-FFF2-40B4-BE49-F238E27FC236}">
                <a16:creationId xmlns:a16="http://schemas.microsoft.com/office/drawing/2014/main" id="{55D31F05-13FA-4BE5-8F89-35219631C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630" y="2162175"/>
            <a:ext cx="4572000" cy="25336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a:extLst>
              <a:ext uri="{FF2B5EF4-FFF2-40B4-BE49-F238E27FC236}">
                <a16:creationId xmlns:a16="http://schemas.microsoft.com/office/drawing/2014/main" id="{5317B07C-5929-447F-A696-213C9654101E}"/>
              </a:ext>
            </a:extLst>
          </p:cNvPr>
          <p:cNvCxnSpPr>
            <a:cxnSpLocks/>
          </p:cNvCxnSpPr>
          <p:nvPr/>
        </p:nvCxnSpPr>
        <p:spPr>
          <a:xfrm flipV="1">
            <a:off x="4586990" y="1798820"/>
            <a:ext cx="0" cy="3282846"/>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206221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p:cNvSpPr>
            <a:spLocks noGrp="1" noChangeAspect="1"/>
          </p:cNvSpPr>
          <p:nvPr>
            <p:ph idx="1"/>
          </p:nvPr>
        </p:nvSpPr>
        <p:spPr>
          <a:xfrm>
            <a:off x="1680720" y="1619388"/>
            <a:ext cx="8065228" cy="1908000"/>
          </a:xfrm>
        </p:spPr>
        <p:txBody>
          <a:bodyPr/>
          <a:lstStyle/>
          <a:p>
            <a:pPr marL="0" indent="0" algn="ctr">
              <a:buNone/>
            </a:pPr>
            <a:r>
              <a:rPr lang="nl-NL" dirty="0"/>
              <a:t>	</a:t>
            </a:r>
          </a:p>
          <a:p>
            <a:pPr marL="0" indent="0">
              <a:buNone/>
            </a:pPr>
            <a:endParaRPr lang="nl-NL" sz="2700" b="1" dirty="0"/>
          </a:p>
        </p:txBody>
      </p:sp>
      <p:sp>
        <p:nvSpPr>
          <p:cNvPr id="7" name="Tekstvak 6">
            <a:extLst>
              <a:ext uri="{FF2B5EF4-FFF2-40B4-BE49-F238E27FC236}">
                <a16:creationId xmlns:a16="http://schemas.microsoft.com/office/drawing/2014/main" id="{DC98A718-F674-4C42-81BA-3212D821A8EC}"/>
              </a:ext>
            </a:extLst>
          </p:cNvPr>
          <p:cNvSpPr txBox="1"/>
          <p:nvPr/>
        </p:nvSpPr>
        <p:spPr>
          <a:xfrm>
            <a:off x="1950049" y="2386306"/>
            <a:ext cx="8291902" cy="2585323"/>
          </a:xfrm>
          <a:prstGeom prst="rect">
            <a:avLst/>
          </a:prstGeom>
          <a:noFill/>
          <a:ln w="28575">
            <a:solidFill>
              <a:schemeClr val="bg1"/>
            </a:solidFill>
            <a:prstDash val="sysDot"/>
          </a:ln>
        </p:spPr>
        <p:txBody>
          <a:bodyPr wrap="square" rtlCol="0">
            <a:spAutoFit/>
          </a:bodyPr>
          <a:lstStyle/>
          <a:p>
            <a:pPr algn="ctr"/>
            <a:r>
              <a:rPr lang="nl-NL" dirty="0">
                <a:solidFill>
                  <a:srgbClr val="F2DFCA"/>
                </a:solidFill>
              </a:rPr>
              <a:t> </a:t>
            </a:r>
          </a:p>
          <a:p>
            <a:pPr algn="ctr"/>
            <a:endParaRPr lang="nl-NL" sz="3600" dirty="0">
              <a:solidFill>
                <a:schemeClr val="bg1"/>
              </a:solidFill>
            </a:endParaRPr>
          </a:p>
          <a:p>
            <a:pPr algn="ctr"/>
            <a:r>
              <a:rPr lang="nl-NL" sz="3600" dirty="0">
                <a:solidFill>
                  <a:schemeClr val="bg1"/>
                </a:solidFill>
              </a:rPr>
              <a:t>Het beste boek dat ik heb gelezen in havo 3</a:t>
            </a:r>
          </a:p>
          <a:p>
            <a:pPr algn="ctr"/>
            <a:r>
              <a:rPr lang="nl-NL" sz="3600" dirty="0">
                <a:solidFill>
                  <a:schemeClr val="bg1"/>
                </a:solidFill>
              </a:rPr>
              <a:t> </a:t>
            </a:r>
            <a:endParaRPr lang="nl-NL" dirty="0">
              <a:solidFill>
                <a:schemeClr val="bg1"/>
              </a:solidFill>
            </a:endParaRPr>
          </a:p>
        </p:txBody>
      </p:sp>
    </p:spTree>
    <p:extLst>
      <p:ext uri="{BB962C8B-B14F-4D97-AF65-F5344CB8AC3E}">
        <p14:creationId xmlns:p14="http://schemas.microsoft.com/office/powerpoint/2010/main" val="245229596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961214" y="1828801"/>
            <a:ext cx="10747948" cy="4542020"/>
          </a:xfrm>
          <a:ln>
            <a:noFill/>
          </a:ln>
        </p:spPr>
        <p:txBody>
          <a:bodyPr>
            <a:normAutofit/>
          </a:bodyPr>
          <a:lstStyle/>
          <a:p>
            <a:pPr marL="0" indent="0">
              <a:buNone/>
            </a:pPr>
            <a:r>
              <a:rPr lang="nl-NL" sz="4800" dirty="0"/>
              <a:t>			</a:t>
            </a:r>
          </a:p>
          <a:p>
            <a:pPr>
              <a:buFontTx/>
              <a:buChar char="-"/>
            </a:pPr>
            <a:r>
              <a:rPr lang="nl-NL" sz="2400" b="1" dirty="0"/>
              <a:t>Grondvuur</a:t>
            </a:r>
          </a:p>
          <a:p>
            <a:pPr>
              <a:buFontTx/>
              <a:buChar char="-"/>
            </a:pPr>
            <a:r>
              <a:rPr lang="nl-NL" sz="2400" b="1" dirty="0"/>
              <a:t>Van alles</a:t>
            </a:r>
          </a:p>
          <a:p>
            <a:pPr>
              <a:buFontTx/>
              <a:buChar char="-"/>
            </a:pPr>
            <a:r>
              <a:rPr lang="nl-NL" sz="2400" b="1" dirty="0"/>
              <a:t>Interessant</a:t>
            </a:r>
          </a:p>
          <a:p>
            <a:pPr>
              <a:buFontTx/>
              <a:buChar char="-"/>
            </a:pPr>
            <a:r>
              <a:rPr lang="nl-NL" sz="2400" b="1" dirty="0"/>
              <a:t>Leeftijd</a:t>
            </a:r>
          </a:p>
          <a:p>
            <a:pPr>
              <a:buFontTx/>
              <a:buChar char="-"/>
            </a:pPr>
            <a:r>
              <a:rPr lang="nl-NL" sz="2400" b="1" dirty="0"/>
              <a:t>3 verhaallijnen </a:t>
            </a:r>
          </a:p>
          <a:p>
            <a:pPr>
              <a:buFontTx/>
              <a:buChar char="-"/>
            </a:pPr>
            <a:r>
              <a:rPr lang="nl-NL" sz="2400" b="1" dirty="0"/>
              <a:t>Spannend </a:t>
            </a:r>
          </a:p>
          <a:p>
            <a:pPr>
              <a:buFontTx/>
              <a:buChar char="-"/>
            </a:pPr>
            <a:r>
              <a:rPr lang="nl-NL" sz="2400" b="1" dirty="0"/>
              <a:t>genre</a:t>
            </a:r>
          </a:p>
          <a:p>
            <a:pPr>
              <a:buFontTx/>
              <a:buChar char="-"/>
            </a:pPr>
            <a:endParaRPr lang="nl-NL" sz="2700" b="1" dirty="0"/>
          </a:p>
          <a:p>
            <a:pPr>
              <a:buFontTx/>
              <a:buChar char="-"/>
            </a:pPr>
            <a:endParaRPr lang="nl-NL" sz="2700" b="1" dirty="0"/>
          </a:p>
        </p:txBody>
      </p:sp>
      <p:sp>
        <p:nvSpPr>
          <p:cNvPr id="5" name="Tijdelijke aanduiding voor inhoud 1"/>
          <p:cNvSpPr txBox="1">
            <a:spLocks/>
          </p:cNvSpPr>
          <p:nvPr/>
        </p:nvSpPr>
        <p:spPr>
          <a:xfrm>
            <a:off x="1473219" y="2620602"/>
            <a:ext cx="8065228" cy="171383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pic>
        <p:nvPicPr>
          <p:cNvPr id="7" name="Picture 4" descr="bol.com | Grondvuur, Mirjam Gielen | 9789463491365 | Boeken">
            <a:extLst>
              <a:ext uri="{FF2B5EF4-FFF2-40B4-BE49-F238E27FC236}">
                <a16:creationId xmlns:a16="http://schemas.microsoft.com/office/drawing/2014/main" id="{73A31A78-DAA0-49A0-8DE5-9AE05F0D0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35" y="2208108"/>
            <a:ext cx="2559978" cy="3968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l.com | Grondvuur, Mirjam Gielen | 9789463491365 | Boeken">
            <a:extLst>
              <a:ext uri="{FF2B5EF4-FFF2-40B4-BE49-F238E27FC236}">
                <a16:creationId xmlns:a16="http://schemas.microsoft.com/office/drawing/2014/main" id="{DC3E3213-F291-47DE-8CD4-A0274724D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413" y="2208108"/>
            <a:ext cx="2668365" cy="3968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9">
            <a:extLst>
              <a:ext uri="{FF2B5EF4-FFF2-40B4-BE49-F238E27FC236}">
                <a16:creationId xmlns:a16="http://schemas.microsoft.com/office/drawing/2014/main" id="{A74CBF95-1057-4067-B463-B2B54D0DA0F3}"/>
              </a:ext>
            </a:extLst>
          </p:cNvPr>
          <p:cNvCxnSpPr>
            <a:cxnSpLocks/>
          </p:cNvCxnSpPr>
          <p:nvPr/>
        </p:nvCxnSpPr>
        <p:spPr>
          <a:xfrm>
            <a:off x="4856813" y="1783830"/>
            <a:ext cx="0" cy="454202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0044273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8" y="2468201"/>
            <a:ext cx="8065228" cy="1713833"/>
          </a:xfrm>
        </p:spPr>
        <p:txBody>
          <a:bodyPr/>
          <a:lstStyle/>
          <a:p>
            <a:pPr marL="0" indent="0">
              <a:buNone/>
            </a:pPr>
            <a:r>
              <a:rPr lang="nl-NL" dirty="0"/>
              <a:t>			</a:t>
            </a:r>
          </a:p>
          <a:p>
            <a:pPr marL="0" indent="0">
              <a:buNone/>
            </a:pPr>
            <a:endParaRPr lang="nl-NL" sz="2700" b="1" dirty="0"/>
          </a:p>
        </p:txBody>
      </p:sp>
      <p:sp>
        <p:nvSpPr>
          <p:cNvPr id="5" name="Tijdelijke aanduiding voor inhoud 1"/>
          <p:cNvSpPr txBox="1">
            <a:spLocks/>
          </p:cNvSpPr>
          <p:nvPr/>
        </p:nvSpPr>
        <p:spPr>
          <a:xfrm>
            <a:off x="1499016" y="2338467"/>
            <a:ext cx="9047063" cy="2563318"/>
          </a:xfrm>
          <a:prstGeom prst="rect">
            <a:avLst/>
          </a:prstGeom>
          <a:noFill/>
          <a:ln w="38100">
            <a:solidFill>
              <a:schemeClr val="bg1"/>
            </a:solidFill>
            <a:prstDash val="sysDot"/>
          </a:ln>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dirty="0"/>
              <a:t>	</a:t>
            </a:r>
          </a:p>
          <a:p>
            <a:pPr marL="0" indent="0" algn="ctr">
              <a:buFont typeface="Arial" panose="020B0604020202020204" pitchFamily="34" charset="0"/>
              <a:buNone/>
            </a:pPr>
            <a:r>
              <a:rPr lang="nl-NL" dirty="0"/>
              <a:t>Overeenkomsten</a:t>
            </a:r>
          </a:p>
          <a:p>
            <a:pPr marL="0" indent="0">
              <a:buFont typeface="Arial" panose="020B0604020202020204" pitchFamily="34" charset="0"/>
              <a:buNone/>
            </a:pPr>
            <a:endParaRPr lang="nl-NL" sz="2700" b="1" dirty="0"/>
          </a:p>
        </p:txBody>
      </p:sp>
    </p:spTree>
    <p:extLst>
      <p:ext uri="{BB962C8B-B14F-4D97-AF65-F5344CB8AC3E}">
        <p14:creationId xmlns:p14="http://schemas.microsoft.com/office/powerpoint/2010/main" val="240064490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5" name="Tijdelijke aanduiding voor inhoud 1"/>
          <p:cNvSpPr txBox="1">
            <a:spLocks/>
          </p:cNvSpPr>
          <p:nvPr/>
        </p:nvSpPr>
        <p:spPr>
          <a:xfrm>
            <a:off x="579120" y="1828800"/>
            <a:ext cx="11033759" cy="4465320"/>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 	</a:t>
            </a:r>
          </a:p>
          <a:p>
            <a:pPr marL="0" indent="0">
              <a:buFont typeface="Arial" panose="020B0604020202020204" pitchFamily="34" charset="0"/>
              <a:buNone/>
            </a:pPr>
            <a:endParaRPr lang="nl-NL" dirty="0"/>
          </a:p>
          <a:p>
            <a:pPr marL="0" indent="0">
              <a:buFont typeface="Arial" panose="020B0604020202020204" pitchFamily="34" charset="0"/>
              <a:buNone/>
            </a:pPr>
            <a:endParaRPr lang="nl-NL" sz="2700" b="1" dirty="0"/>
          </a:p>
        </p:txBody>
      </p:sp>
      <p:sp>
        <p:nvSpPr>
          <p:cNvPr id="7" name="Tekstvak 6">
            <a:extLst>
              <a:ext uri="{FF2B5EF4-FFF2-40B4-BE49-F238E27FC236}">
                <a16:creationId xmlns:a16="http://schemas.microsoft.com/office/drawing/2014/main" id="{BF5BB92B-6B8A-4A0E-9F9A-974B0624BD09}"/>
              </a:ext>
            </a:extLst>
          </p:cNvPr>
          <p:cNvSpPr txBox="1"/>
          <p:nvPr/>
        </p:nvSpPr>
        <p:spPr>
          <a:xfrm>
            <a:off x="3786560" y="2468202"/>
            <a:ext cx="10927079" cy="2769989"/>
          </a:xfrm>
          <a:prstGeom prst="rect">
            <a:avLst/>
          </a:prstGeom>
          <a:noFill/>
        </p:spPr>
        <p:txBody>
          <a:bodyPr wrap="square" rtlCol="0">
            <a:spAutoFit/>
          </a:bodyPr>
          <a:lstStyle/>
          <a:p>
            <a:pPr marL="285750" indent="-285750">
              <a:buFontTx/>
              <a:buChar char="-"/>
            </a:pPr>
            <a:r>
              <a:rPr lang="nl-NL" sz="2000" dirty="0">
                <a:solidFill>
                  <a:srgbClr val="FAF2EA"/>
                </a:solidFill>
              </a:rPr>
              <a:t>Genre</a:t>
            </a:r>
          </a:p>
          <a:p>
            <a:pPr marL="285750" indent="-285750">
              <a:buFontTx/>
              <a:buChar char="-"/>
            </a:pPr>
            <a:r>
              <a:rPr lang="nl-NL" sz="2000" dirty="0">
                <a:solidFill>
                  <a:srgbClr val="FAF2EA"/>
                </a:solidFill>
              </a:rPr>
              <a:t>Oorlog</a:t>
            </a:r>
          </a:p>
          <a:p>
            <a:pPr marL="285750" indent="-285750">
              <a:buFontTx/>
              <a:buChar char="-"/>
            </a:pPr>
            <a:r>
              <a:rPr lang="nl-NL" sz="2000" dirty="0">
                <a:solidFill>
                  <a:srgbClr val="FAF2EA"/>
                </a:solidFill>
              </a:rPr>
              <a:t>Pubers</a:t>
            </a:r>
          </a:p>
          <a:p>
            <a:pPr marL="285750" indent="-285750">
              <a:buFontTx/>
              <a:buChar char="-"/>
            </a:pPr>
            <a:r>
              <a:rPr lang="nl-NL" sz="2000" dirty="0">
                <a:solidFill>
                  <a:srgbClr val="FAF2EA"/>
                </a:solidFill>
              </a:rPr>
              <a:t>Leeftijd</a:t>
            </a:r>
          </a:p>
          <a:p>
            <a:pPr marL="285750" indent="-285750">
              <a:buFontTx/>
              <a:buChar char="-"/>
            </a:pPr>
            <a:r>
              <a:rPr lang="nl-NL" sz="2000" dirty="0">
                <a:solidFill>
                  <a:srgbClr val="FAF2EA"/>
                </a:solidFill>
              </a:rPr>
              <a:t>Niveau</a:t>
            </a:r>
          </a:p>
          <a:p>
            <a:pPr marL="285750" indent="-285750">
              <a:buFontTx/>
              <a:buChar char="-"/>
            </a:pPr>
            <a:r>
              <a:rPr lang="nl-NL" sz="2000" dirty="0">
                <a:solidFill>
                  <a:srgbClr val="FAF2EA"/>
                </a:solidFill>
              </a:rPr>
              <a:t>Perspectief</a:t>
            </a:r>
          </a:p>
          <a:p>
            <a:pPr marL="285750" indent="-285750">
              <a:buFontTx/>
              <a:buChar char="-"/>
            </a:pPr>
            <a:endParaRPr lang="nl-NL" dirty="0">
              <a:solidFill>
                <a:srgbClr val="FAF2EA"/>
              </a:solidFill>
            </a:endParaRPr>
          </a:p>
          <a:p>
            <a:r>
              <a:rPr lang="nl-NL" dirty="0">
                <a:solidFill>
                  <a:srgbClr val="FAF2EA"/>
                </a:solidFill>
              </a:rPr>
              <a:t> </a:t>
            </a:r>
          </a:p>
          <a:p>
            <a:pPr marL="285750" indent="-285750">
              <a:buFontTx/>
              <a:buChar char="-"/>
            </a:pPr>
            <a:endParaRPr lang="nl-NL" dirty="0">
              <a:solidFill>
                <a:srgbClr val="FAF2EA"/>
              </a:solidFill>
            </a:endParaRPr>
          </a:p>
        </p:txBody>
      </p:sp>
      <p:pic>
        <p:nvPicPr>
          <p:cNvPr id="4102" name="Picture 6" descr="Antiquariaat van Starkenburg">
            <a:extLst>
              <a:ext uri="{FF2B5EF4-FFF2-40B4-BE49-F238E27FC236}">
                <a16:creationId xmlns:a16="http://schemas.microsoft.com/office/drawing/2014/main" id="{33683BF1-CF50-4DB7-B9C7-61C1152EF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503" y="1816637"/>
            <a:ext cx="2119969" cy="3224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9">
            <a:extLst>
              <a:ext uri="{FF2B5EF4-FFF2-40B4-BE49-F238E27FC236}">
                <a16:creationId xmlns:a16="http://schemas.microsoft.com/office/drawing/2014/main" id="{D5793E23-022C-4344-9612-F500BCDDD2BD}"/>
              </a:ext>
            </a:extLst>
          </p:cNvPr>
          <p:cNvCxnSpPr>
            <a:cxnSpLocks/>
          </p:cNvCxnSpPr>
          <p:nvPr/>
        </p:nvCxnSpPr>
        <p:spPr>
          <a:xfrm>
            <a:off x="5821678" y="2007393"/>
            <a:ext cx="0" cy="284321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587545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FD3223ED2D14EBDF60CB2D47B5EC5" ma:contentTypeVersion="12" ma:contentTypeDescription="Een nieuw document maken." ma:contentTypeScope="" ma:versionID="50dab97e263cb1c8e099dc2452848867">
  <xsd:schema xmlns:xsd="http://www.w3.org/2001/XMLSchema" xmlns:xs="http://www.w3.org/2001/XMLSchema" xmlns:p="http://schemas.microsoft.com/office/2006/metadata/properties" xmlns:ns3="fa2163d9-e9ed-405e-96ec-dfff1b11b94b" xmlns:ns4="8d1263d8-68c9-42c8-833f-42aef4cddc9c" targetNamespace="http://schemas.microsoft.com/office/2006/metadata/properties" ma:root="true" ma:fieldsID="442de67dd2dfdc51e79dd393e9db09b8" ns3:_="" ns4:_="">
    <xsd:import namespace="fa2163d9-e9ed-405e-96ec-dfff1b11b94b"/>
    <xsd:import namespace="8d1263d8-68c9-42c8-833f-42aef4cddc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163d9-e9ed-405e-96ec-dfff1b11b9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263d8-68c9-42c8-833f-42aef4cddc9c" elementFormDefault="qualified">
    <xsd:import namespace="http://schemas.microsoft.com/office/2006/documentManagement/types"/>
    <xsd:import namespace="http://schemas.microsoft.com/office/infopath/2007/PartnerControls"/>
    <xsd:element name="SharedWithUsers" ma:index="1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description="" ma:internalName="SharedWithDetails" ma:readOnly="true">
      <xsd:simpleType>
        <xsd:restriction base="dms:Note">
          <xsd:maxLength value="255"/>
        </xsd:restriction>
      </xsd:simpleType>
    </xsd:element>
    <xsd:element name="SharingHintHash" ma:index="14"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6C1B18-899D-45E0-9AD5-1D7832FA0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163d9-e9ed-405e-96ec-dfff1b11b94b"/>
    <ds:schemaRef ds:uri="8d1263d8-68c9-42c8-833f-42aef4cdd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7FEED-FF2A-4CE3-9F81-9162986CD54C}">
  <ds:schemaRefs>
    <ds:schemaRef ds:uri="http://schemas.microsoft.com/sharepoint/v3/contenttype/forms"/>
  </ds:schemaRefs>
</ds:datastoreItem>
</file>

<file path=customXml/itemProps3.xml><?xml version="1.0" encoding="utf-8"?>
<ds:datastoreItem xmlns:ds="http://schemas.openxmlformats.org/officeDocument/2006/customXml" ds:itemID="{81CA8654-8619-44D7-8134-3A269FDAA2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presentatie Mondriaan</Template>
  <TotalTime>3297</TotalTime>
  <Words>1186</Words>
  <Application>Microsoft Office PowerPoint</Application>
  <PresentationFormat>Breedbeeld</PresentationFormat>
  <Paragraphs>105</Paragraphs>
  <Slides>16</Slides>
  <Notes>15</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16</vt:i4>
      </vt:variant>
    </vt:vector>
  </HeadingPairs>
  <TitlesOfParts>
    <vt:vector size="20" baseType="lpstr">
      <vt:lpstr>Arial</vt:lpstr>
      <vt:lpstr>Calibri</vt:lpstr>
      <vt:lpstr>Mondriaan rood</vt:lpstr>
      <vt:lpstr>Mondriaan wit</vt:lpstr>
      <vt:lpstr> Literatuurpresentatie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Heezen, B. (Bregje) (H3A)</cp:lastModifiedBy>
  <cp:revision>46</cp:revision>
  <dcterms:created xsi:type="dcterms:W3CDTF">2018-01-12T07:46:41Z</dcterms:created>
  <dcterms:modified xsi:type="dcterms:W3CDTF">2020-06-19T18:26:10Z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0x01010019AFD3223ED2D14EBDF60CB2D47B5EC5</vt:lpwstr>
  </property>
</Properties>
</file>